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6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66"/>
      <p:bold r:id="rId67"/>
      <p:italic r:id="rId68"/>
      <p:boldItalic r:id="rId69"/>
    </p:embeddedFont>
    <p:embeddedFont>
      <p:font typeface="Montserrat" panose="00000500000000000000" pitchFamily="2" charset="0"/>
      <p:regular r:id="rId70"/>
      <p:bold r:id="rId71"/>
      <p:italic r:id="rId72"/>
      <p:boldItalic r:id="rId73"/>
    </p:embeddedFont>
    <p:embeddedFont>
      <p:font typeface="Raleway" pitchFamily="2" charset="0"/>
      <p:regular r:id="rId74"/>
      <p:bold r:id="rId75"/>
      <p:italic r:id="rId76"/>
      <p:boldItalic r:id="rId77"/>
    </p:embeddedFont>
    <p:embeddedFont>
      <p:font typeface="Roboto" panose="02000000000000000000" pitchFamily="2" charset="0"/>
      <p:regular r:id="rId78"/>
    </p:embeddedFont>
    <p:embeddedFont>
      <p:font typeface="Source Sans Pro" panose="020B0503030403020204" pitchFamily="34" charset="0"/>
      <p:regular r:id="rId79"/>
      <p:bold r:id="rId80"/>
      <p:italic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3.fntdata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1.fntdata"/><Relationship Id="rId7" Type="http://schemas.openxmlformats.org/officeDocument/2006/relationships/slide" Target="slides/slide5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.fntdata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fc2e2ce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fc2e2ce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0b0ca692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f0b0ca692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fc2e2ce6a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7fc2e2ce6a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fc2e2ce6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fc2e2ce6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7fc2e2ce6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7fc2e2ce6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7fc2e2ce6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7fc2e2ce6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7fc2e2ce6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7fc2e2ce6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7fc2e2ce6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7fc2e2ce6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7fc2e2ce6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7fc2e2ce6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fc2e2ce6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7fc2e2ce6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c04255717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c04255717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f0b0ca6922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f0b0ca6922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7fc2e2ce6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7fc2e2ce6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7fc2e2ce6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7fc2e2ce6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7fc2e2ce6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7fc2e2ce6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7fc2e2ce6a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7fc2e2ce6a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7fc2e2ce6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7fc2e2ce6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f0b0ca692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f0b0ca692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7fc2e2ce6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7fc2e2ce6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7fc2e2ce6a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7fc2e2ce6a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7fc2e2ce6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7fc2e2ce6a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f0b0ca6922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f0b0ca6922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f0b0ca6922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f0b0ca6922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0b0ca69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0b0ca69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7fc2e2ce6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7fc2e2ce6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f0b0ca6922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f0b0ca6922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7fc2e2ce6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7fc2e2ce6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f0b0ca6922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f0b0ca6922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7fc2e2ce6a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7fc2e2ce6a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f0b0ca692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f0b0ca692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7fc2e2ce6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7fc2e2ce6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7fc2e2ce6a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7fc2e2ce6a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f0b0ca6922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f0b0ca6922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7fc2e2ce6a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7fc2e2ce6a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dc17372e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dc17372e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7fc2e2ce6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7fc2e2ce6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f0b0ca6922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f0b0ca6922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7fc2e2ce6a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7fc2e2ce6a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7fc2e2ce6a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7fc2e2ce6a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f0b0ca6922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f0b0ca6922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7fc2e2ce6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7fc2e2ce6a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7fc2e2ce6a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7fc2e2ce6a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7fc2e2ce6a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7fc2e2ce6a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7fc2e2ce6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7fc2e2ce6a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7fc2e2ce6a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7fc2e2ce6a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0b0ca6922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f0b0ca6922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7fc2e2ce6a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7fc2e2ce6a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fc2e2ce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fc2e2ce6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fc2e2ce6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7fc2e2ce6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fc2e2ce6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7fc2e2ce6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649" t="8726" r="25661" b="7850"/>
          <a:stretch/>
        </p:blipFill>
        <p:spPr>
          <a:xfrm>
            <a:off x="68775" y="4539955"/>
            <a:ext cx="548700" cy="5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velope_(mathematics)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Art</a:t>
            </a:r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601250" y="445025"/>
            <a:ext cx="8231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Pixel Power</a:t>
            </a:r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body" idx="1"/>
          </p:nvPr>
        </p:nvSpPr>
        <p:spPr>
          <a:xfrm>
            <a:off x="601250" y="923875"/>
            <a:ext cx="8079300" cy="40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Reading Pixels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Your code can write pixel colors to the display, but it can also read them back!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following code sets a pixel on the screen, and then reads the tuple of the color.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475" y="3518328"/>
            <a:ext cx="4000550" cy="12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1"/>
          </p:nvPr>
        </p:nvSpPr>
        <p:spPr>
          <a:xfrm>
            <a:off x="311700" y="988125"/>
            <a:ext cx="8350800" cy="3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the Console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Type in the 4 lines of code directly into the Console </a:t>
            </a:r>
            <a:br>
              <a:rPr lang="en"/>
            </a:br>
            <a:r>
              <a:rPr lang="en"/>
              <a:t>(not your program)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know from working with RGB colors that CYAN is </a:t>
            </a:r>
            <a:br>
              <a:rPr lang="en"/>
            </a:br>
            <a:r>
              <a:rPr lang="en"/>
              <a:t>(0, 255, 255). Is this the tuple that was printed?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</a:t>
            </a:r>
            <a:r>
              <a:rPr lang="en" b="1"/>
              <a:t>Mission Log</a:t>
            </a:r>
            <a:r>
              <a:rPr lang="en"/>
              <a:t> and write down the tuple value of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"/>
              <a:t>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 you can close the Console</a:t>
            </a:r>
            <a:endParaRPr/>
          </a:p>
        </p:txBody>
      </p:sp>
      <p:pic>
        <p:nvPicPr>
          <p:cNvPr id="188" name="Google Shape;1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975" y="1489575"/>
            <a:ext cx="513725" cy="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0100" y="779750"/>
            <a:ext cx="5141500" cy="12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 Basics</a:t>
            </a:r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setting and getting pixels.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2 quiz questions about the concept.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6" name="Google Shape;1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6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6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" name="Google Shape;199;p36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Click on                  to add it to your toolbox.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Then go to your Mission Log Objective 2 and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write down the definition of “pixel”.</a:t>
            </a:r>
            <a:endParaRPr/>
          </a:p>
        </p:txBody>
      </p:sp>
      <p:pic>
        <p:nvPicPr>
          <p:cNvPr id="206" name="Google Shape;2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6500" y="1244325"/>
            <a:ext cx="1021900" cy="20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0150" y="1346978"/>
            <a:ext cx="1021900" cy="48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150" y="2941125"/>
            <a:ext cx="59817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title"/>
          </p:nvPr>
        </p:nvSpPr>
        <p:spPr>
          <a:xfrm>
            <a:off x="636475" y="216425"/>
            <a:ext cx="8195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Line Up!</a:t>
            </a:r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body" idx="1"/>
          </p:nvPr>
        </p:nvSpPr>
        <p:spPr>
          <a:xfrm>
            <a:off x="636475" y="756250"/>
            <a:ext cx="7867800" cy="41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rPr lang="en"/>
              <a:t>Now that you have mastered pixels …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Seriously, you pretty much know all there is to know about them!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Line Up!</a:t>
            </a:r>
            <a:r>
              <a:rPr lang="en"/>
              <a:t> What do you call a bunch of pixels in a row?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Wait for it ….. </a:t>
            </a:r>
            <a:r>
              <a:rPr lang="en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 LINE!</a:t>
            </a:r>
            <a:endParaRPr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So what are you waiting for?</a:t>
            </a:r>
            <a:endParaRPr>
              <a:solidFill>
                <a:schemeClr val="dk2"/>
              </a:solidFill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The LCD is 240 pixels wide.</a:t>
            </a:r>
            <a:endParaRPr>
              <a:solidFill>
                <a:schemeClr val="dk2"/>
              </a:solidFill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Just copy and paste display.set_pixel() 240 times, right?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Don’t you dare! That is what loops are made for!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15" name="Google Shape;215;p38"/>
          <p:cNvCxnSpPr/>
          <p:nvPr/>
        </p:nvCxnSpPr>
        <p:spPr>
          <a:xfrm flipH="1">
            <a:off x="6190900" y="1085075"/>
            <a:ext cx="2419200" cy="2395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body" idx="1"/>
          </p:nvPr>
        </p:nvSpPr>
        <p:spPr>
          <a:xfrm>
            <a:off x="436850" y="780375"/>
            <a:ext cx="83259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Delete ALL the set_pixel() commands. Replace them with a loop.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single lovely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en"/>
              <a:t> loop is all you need to achieve the goal!</a:t>
            </a:r>
            <a:endParaRPr/>
          </a:p>
        </p:txBody>
      </p:sp>
      <p:pic>
        <p:nvPicPr>
          <p:cNvPr id="222" name="Google Shape;2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82" y="2507107"/>
            <a:ext cx="5244457" cy="18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/>
        </p:nvSpPr>
        <p:spPr>
          <a:xfrm>
            <a:off x="5932650" y="2576425"/>
            <a:ext cx="2559900" cy="1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Replace </a:t>
            </a:r>
            <a:r>
              <a:rPr lang="en" sz="18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??</a:t>
            </a: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with the number needed to go all the way across the screen.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Hint: the range of x is the width of the screen.</a:t>
            </a:r>
            <a:endParaRPr sz="1800" i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4" name="Google Shape;224;p39"/>
          <p:cNvCxnSpPr/>
          <p:nvPr/>
        </p:nvCxnSpPr>
        <p:spPr>
          <a:xfrm flipH="1">
            <a:off x="2949775" y="2823050"/>
            <a:ext cx="3076800" cy="7515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5" name="Google Shape;225;p39"/>
          <p:cNvSpPr txBox="1"/>
          <p:nvPr/>
        </p:nvSpPr>
        <p:spPr>
          <a:xfrm>
            <a:off x="789125" y="4455350"/>
            <a:ext cx="32058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Run the code.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>
            <a:spLocks noGrp="1"/>
          </p:cNvSpPr>
          <p:nvPr>
            <p:ph type="title"/>
          </p:nvPr>
        </p:nvSpPr>
        <p:spPr>
          <a:xfrm>
            <a:off x="779175" y="216425"/>
            <a:ext cx="80532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Two Axes to Grind</a:t>
            </a:r>
            <a:endParaRPr/>
          </a:p>
        </p:txBody>
      </p:sp>
      <p:sp>
        <p:nvSpPr>
          <p:cNvPr id="231" name="Google Shape;231;p40"/>
          <p:cNvSpPr txBox="1">
            <a:spLocks noGrp="1"/>
          </p:cNvSpPr>
          <p:nvPr>
            <p:ph type="body" idx="1"/>
          </p:nvPr>
        </p:nvSpPr>
        <p:spPr>
          <a:xfrm>
            <a:off x="779175" y="780700"/>
            <a:ext cx="7626900" cy="42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Add a Vertical Axes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You have a nice </a:t>
            </a:r>
            <a:r>
              <a:rPr lang="en" b="1" i="1"/>
              <a:t>horizontal</a:t>
            </a:r>
            <a:r>
              <a:rPr lang="en"/>
              <a:t> line. Adding a </a:t>
            </a:r>
            <a:r>
              <a:rPr lang="en" b="1" i="1"/>
              <a:t>vertical</a:t>
            </a:r>
            <a:r>
              <a:rPr lang="en"/>
              <a:t> line to match will create a perfect reference for drawing additional line art.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Getting Centered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code currently uses “magic numbers” like 240 for the display width, and 120 for the center.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>
            <a:spLocks noGrp="1"/>
          </p:cNvSpPr>
          <p:nvPr>
            <p:ph type="title"/>
          </p:nvPr>
        </p:nvSpPr>
        <p:spPr>
          <a:xfrm>
            <a:off x="779175" y="216425"/>
            <a:ext cx="80532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Two Axes to Grind</a:t>
            </a:r>
            <a:endParaRPr/>
          </a:p>
        </p:txBody>
      </p:sp>
      <p:sp>
        <p:nvSpPr>
          <p:cNvPr id="237" name="Google Shape;237;p41"/>
          <p:cNvSpPr txBox="1">
            <a:spLocks noGrp="1"/>
          </p:cNvSpPr>
          <p:nvPr>
            <p:ph type="body" idx="1"/>
          </p:nvPr>
        </p:nvSpPr>
        <p:spPr>
          <a:xfrm>
            <a:off x="779175" y="780700"/>
            <a:ext cx="7626900" cy="42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is a “magic number”?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number that just appears in code with no explanation.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Other programmers may have no idea what they mean.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 if something changes, like a size, the number won’t work and must be changed.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You can eliminate a magic number by using a </a:t>
            </a:r>
            <a:r>
              <a:rPr lang="en" b="1" i="1"/>
              <a:t>variable</a:t>
            </a:r>
            <a:r>
              <a:rPr lang="en"/>
              <a:t> or </a:t>
            </a:r>
            <a:r>
              <a:rPr lang="en" b="1" i="1"/>
              <a:t>constant</a:t>
            </a:r>
            <a:r>
              <a:rPr lang="en"/>
              <a:t> instead.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779175" y="216425"/>
            <a:ext cx="80532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Two Axes to Grind</a:t>
            </a:r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body" idx="1"/>
          </p:nvPr>
        </p:nvSpPr>
        <p:spPr>
          <a:xfrm>
            <a:off x="779175" y="780700"/>
            <a:ext cx="7626900" cy="42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Avoiding a “magic number”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Python has a function that can tell you the display width and height.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function as the range</a:t>
            </a:r>
            <a:br>
              <a:rPr lang="en"/>
            </a:br>
            <a:r>
              <a:rPr lang="en"/>
              <a:t>in the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en"/>
              <a:t> loop.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functions to define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x_center</a:t>
            </a:r>
            <a:r>
              <a:rPr lang="en"/>
              <a:t> and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y_center</a:t>
            </a:r>
            <a:r>
              <a:rPr lang="en"/>
              <a:t>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 use the variables in the </a:t>
            </a:r>
            <a:r>
              <a:rPr lang="en" b="1"/>
              <a:t>display.set_pixel()</a:t>
            </a:r>
            <a:r>
              <a:rPr lang="en"/>
              <a:t> functions.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244" name="Google Shape;2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549" y="1785450"/>
            <a:ext cx="2808550" cy="1144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questions for Objective #3</a:t>
            </a:r>
            <a:endParaRPr/>
          </a:p>
        </p:txBody>
      </p:sp>
      <p:pic>
        <p:nvPicPr>
          <p:cNvPr id="251" name="Google Shape;2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475" y="2476850"/>
            <a:ext cx="6369813" cy="20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this mission you will discover the magic of computer graphics. You will use loops to create beautiful and interesting art. 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In previous missions, you learned how to draw with lines, circles and rectangles. How do you think you can use loops to create art?</a:t>
            </a:r>
            <a:endParaRPr sz="2000"/>
          </a:p>
        </p:txBody>
      </p:sp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body" idx="1"/>
          </p:nvPr>
        </p:nvSpPr>
        <p:spPr>
          <a:xfrm>
            <a:off x="311700" y="839825"/>
            <a:ext cx="78825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Assign variables for the center of the screen.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</a:t>
            </a:r>
            <a:r>
              <a:rPr lang="en" b="1"/>
              <a:t>display.width</a:t>
            </a:r>
            <a:r>
              <a:rPr lang="en"/>
              <a:t> and </a:t>
            </a:r>
            <a:r>
              <a:rPr lang="en" b="1"/>
              <a:t>display.height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Just divide the width and height in half!</a:t>
            </a:r>
            <a:endParaRPr/>
          </a:p>
        </p:txBody>
      </p:sp>
      <p:pic>
        <p:nvPicPr>
          <p:cNvPr id="258" name="Google Shape;25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475" y="2683850"/>
            <a:ext cx="5059750" cy="221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4"/>
          <p:cNvSpPr/>
          <p:nvPr/>
        </p:nvSpPr>
        <p:spPr>
          <a:xfrm>
            <a:off x="1347725" y="3429075"/>
            <a:ext cx="4855200" cy="1249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265" name="Google Shape;265;p45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8825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Modify the </a:t>
            </a:r>
            <a:r>
              <a:rPr lang="en" b="1"/>
              <a:t>for</a:t>
            </a:r>
            <a:r>
              <a:rPr lang="en"/>
              <a:t> loop to use </a:t>
            </a:r>
            <a:r>
              <a:rPr lang="en" b="1"/>
              <a:t>display.width</a:t>
            </a:r>
            <a:r>
              <a:rPr lang="en"/>
              <a:t> and </a:t>
            </a:r>
            <a:r>
              <a:rPr lang="en" b="1"/>
              <a:t>y_center</a:t>
            </a:r>
            <a:endParaRPr b="1"/>
          </a:p>
        </p:txBody>
      </p:sp>
      <p:pic>
        <p:nvPicPr>
          <p:cNvPr id="266" name="Google Shape;26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775" y="2219250"/>
            <a:ext cx="6159850" cy="137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5"/>
          <p:cNvSpPr/>
          <p:nvPr/>
        </p:nvSpPr>
        <p:spPr>
          <a:xfrm>
            <a:off x="2977625" y="2583500"/>
            <a:ext cx="2168100" cy="43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8" name="Google Shape;268;p45"/>
          <p:cNvSpPr/>
          <p:nvPr/>
        </p:nvSpPr>
        <p:spPr>
          <a:xfrm>
            <a:off x="4417775" y="3022700"/>
            <a:ext cx="1502700" cy="43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>
            <a:spLocks noGrp="1"/>
          </p:cNvSpPr>
          <p:nvPr>
            <p:ph type="title"/>
          </p:nvPr>
        </p:nvSpPr>
        <p:spPr>
          <a:xfrm>
            <a:off x="671700" y="216425"/>
            <a:ext cx="816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274" name="Google Shape;274;p46"/>
          <p:cNvSpPr txBox="1">
            <a:spLocks noGrp="1"/>
          </p:cNvSpPr>
          <p:nvPr>
            <p:ph type="body" idx="1"/>
          </p:nvPr>
        </p:nvSpPr>
        <p:spPr>
          <a:xfrm>
            <a:off x="671700" y="943088"/>
            <a:ext cx="83688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new </a:t>
            </a:r>
            <a:r>
              <a:rPr lang="en" b="1"/>
              <a:t>for</a:t>
            </a:r>
            <a:r>
              <a:rPr lang="en"/>
              <a:t> loop just like the first one, but for a vertical line.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y and display.height for the range.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x_center in the display function.</a:t>
            </a:r>
            <a:endParaRPr/>
          </a:p>
        </p:txBody>
      </p:sp>
      <p:pic>
        <p:nvPicPr>
          <p:cNvPr id="275" name="Google Shape;27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709" y="2650259"/>
            <a:ext cx="6241725" cy="13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6"/>
          <p:cNvSpPr/>
          <p:nvPr/>
        </p:nvSpPr>
        <p:spPr>
          <a:xfrm>
            <a:off x="1470250" y="3078250"/>
            <a:ext cx="4145400" cy="43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7" name="Google Shape;277;p46"/>
          <p:cNvSpPr/>
          <p:nvPr/>
        </p:nvSpPr>
        <p:spPr>
          <a:xfrm>
            <a:off x="4347325" y="3517450"/>
            <a:ext cx="1326900" cy="30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8" name="Google Shape;278;p46"/>
          <p:cNvSpPr txBox="1"/>
          <p:nvPr/>
        </p:nvSpPr>
        <p:spPr>
          <a:xfrm>
            <a:off x="671700" y="4185250"/>
            <a:ext cx="66585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Run the code. You WILL get an ERROR!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>
            <a:spLocks noGrp="1"/>
          </p:cNvSpPr>
          <p:nvPr>
            <p:ph type="title"/>
          </p:nvPr>
        </p:nvSpPr>
        <p:spPr>
          <a:xfrm>
            <a:off x="589500" y="216425"/>
            <a:ext cx="8242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Bug Fix</a:t>
            </a:r>
            <a:endParaRPr/>
          </a:p>
        </p:txBody>
      </p:sp>
      <p:sp>
        <p:nvSpPr>
          <p:cNvPr id="284" name="Google Shape;284;p47"/>
          <p:cNvSpPr txBox="1">
            <a:spLocks noGrp="1"/>
          </p:cNvSpPr>
          <p:nvPr>
            <p:ph type="body" idx="1"/>
          </p:nvPr>
        </p:nvSpPr>
        <p:spPr>
          <a:xfrm>
            <a:off x="589500" y="1431075"/>
            <a:ext cx="7421700" cy="33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Variables used for a location, like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en"/>
              <a:t> and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/>
              <a:t> must be integers, or data type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int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don’t always know something until you try it!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Then, you can just fix the bug.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Be fearless – try stuff!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"/>
              <a:t>You can eliminate the error by </a:t>
            </a:r>
            <a:r>
              <a:rPr lang="en" b="1"/>
              <a:t>converting</a:t>
            </a:r>
            <a:r>
              <a:rPr lang="en"/>
              <a:t> the division problem to an integer, or data type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int</a:t>
            </a:r>
            <a:r>
              <a:rPr lang="en"/>
              <a:t>.</a:t>
            </a:r>
            <a:endParaRPr sz="2000"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85" name="Google Shape;28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425" y="860575"/>
            <a:ext cx="4824337" cy="5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Bug Fix</a:t>
            </a:r>
            <a:endParaRPr/>
          </a:p>
        </p:txBody>
      </p:sp>
      <p:sp>
        <p:nvSpPr>
          <p:cNvPr id="291" name="Google Shape;291;p48"/>
          <p:cNvSpPr txBox="1">
            <a:spLocks noGrp="1"/>
          </p:cNvSpPr>
          <p:nvPr>
            <p:ph type="body" idx="1"/>
          </p:nvPr>
        </p:nvSpPr>
        <p:spPr>
          <a:xfrm>
            <a:off x="311700" y="992225"/>
            <a:ext cx="7699500" cy="3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When you use division (/), the answer is automatically a float, or decimal number.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 b="1"/>
              <a:t>display.width / 2</a:t>
            </a:r>
            <a:r>
              <a:rPr lang="en"/>
              <a:t> = 120.0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is a float!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We need 120, not 120.0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conversion function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int()</a:t>
            </a:r>
            <a:r>
              <a:rPr lang="en"/>
              <a:t> to convert it to an integer!</a:t>
            </a:r>
            <a:endParaRPr/>
          </a:p>
          <a:p>
            <a:pPr marL="9144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#4 - CodeTrek</a:t>
            </a:r>
            <a:endParaRPr/>
          </a:p>
        </p:txBody>
      </p:sp>
      <p:sp>
        <p:nvSpPr>
          <p:cNvPr id="297" name="Google Shape;297;p49"/>
          <p:cNvSpPr txBox="1">
            <a:spLocks noGrp="1"/>
          </p:cNvSpPr>
          <p:nvPr>
            <p:ph type="body" idx="1"/>
          </p:nvPr>
        </p:nvSpPr>
        <p:spPr>
          <a:xfrm>
            <a:off x="343625" y="702325"/>
            <a:ext cx="7021800" cy="3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Fix the bug by converting the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x_center</a:t>
            </a:r>
            <a:r>
              <a:rPr lang="en"/>
              <a:t> and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y_center</a:t>
            </a:r>
            <a:r>
              <a:rPr lang="en"/>
              <a:t> variables to integers</a:t>
            </a:r>
            <a:endParaRPr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8" name="Google Shape;298;p49"/>
          <p:cNvSpPr txBox="1"/>
          <p:nvPr/>
        </p:nvSpPr>
        <p:spPr>
          <a:xfrm>
            <a:off x="3072800" y="4767000"/>
            <a:ext cx="1359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&lt;continued&gt;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9" name="Google Shape;29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50" y="2365285"/>
            <a:ext cx="6036800" cy="1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9"/>
          <p:cNvSpPr/>
          <p:nvPr/>
        </p:nvSpPr>
        <p:spPr>
          <a:xfrm>
            <a:off x="2776500" y="2852400"/>
            <a:ext cx="3907800" cy="816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1" name="Google Shape;301;p49"/>
          <p:cNvSpPr txBox="1"/>
          <p:nvPr/>
        </p:nvSpPr>
        <p:spPr>
          <a:xfrm>
            <a:off x="423350" y="3921600"/>
            <a:ext cx="66585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Run the code.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0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307" name="Google Shape;307;p50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 for Objective #4</a:t>
            </a:r>
            <a:endParaRPr/>
          </a:p>
        </p:txBody>
      </p:sp>
      <p:pic>
        <p:nvPicPr>
          <p:cNvPr id="308" name="Google Shape;30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750" y="2594275"/>
            <a:ext cx="6626425" cy="12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Graphical Grid</a:t>
            </a:r>
            <a:endParaRPr/>
          </a:p>
        </p:txBody>
      </p:sp>
      <p:sp>
        <p:nvSpPr>
          <p:cNvPr id="314" name="Google Shape;314;p51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54564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X and Y axes (horizontal and vertical lines) will help with symmetry and balance as you create artistic designs.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it is still difficult to judge scale at a glance.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Creating a grid of dots can help to clearly see pixel spacing over the whole screen.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5" name="Google Shape;315;p51"/>
          <p:cNvPicPr preferRelativeResize="0"/>
          <p:nvPr/>
        </p:nvPicPr>
        <p:blipFill rotWithShape="1">
          <a:blip r:embed="rId3">
            <a:alphaModFix/>
          </a:blip>
          <a:srcRect r="3269" b="2987"/>
          <a:stretch/>
        </p:blipFill>
        <p:spPr>
          <a:xfrm>
            <a:off x="6050075" y="1232575"/>
            <a:ext cx="2501275" cy="24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Graphical Grid</a:t>
            </a:r>
            <a:endParaRPr/>
          </a:p>
        </p:txBody>
      </p:sp>
      <p:sp>
        <p:nvSpPr>
          <p:cNvPr id="321" name="Google Shape;321;p52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84042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Dot dot dot …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 want to create a grid of dots. Each “dot” is just a single pixel.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 can draw a line of white dots, only showing every 10th pixel, by using a step in the </a:t>
            </a:r>
            <a:r>
              <a:rPr lang="en" b="1"/>
              <a:t>for</a:t>
            </a:r>
            <a:r>
              <a:rPr lang="en"/>
              <a:t> loop.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22" name="Google Shape;322;p52"/>
          <p:cNvSpPr txBox="1"/>
          <p:nvPr/>
        </p:nvSpPr>
        <p:spPr>
          <a:xfrm>
            <a:off x="6659575" y="3325588"/>
            <a:ext cx="19602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Go ahead – try it!</a:t>
            </a:r>
            <a:endParaRPr sz="1800" i="1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Change the step and run again, to see what happens.</a:t>
            </a:r>
            <a:endParaRPr sz="1800" i="1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825" y="3396038"/>
            <a:ext cx="5357625" cy="1153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52"/>
          <p:cNvCxnSpPr/>
          <p:nvPr/>
        </p:nvCxnSpPr>
        <p:spPr>
          <a:xfrm>
            <a:off x="2237875" y="3086175"/>
            <a:ext cx="3616800" cy="681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3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330" name="Google Shape;330;p53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 for Objective #5</a:t>
            </a:r>
            <a:endParaRPr/>
          </a:p>
        </p:txBody>
      </p:sp>
      <p:pic>
        <p:nvPicPr>
          <p:cNvPr id="331" name="Google Shape;33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00" y="2617750"/>
            <a:ext cx="6626600" cy="12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601250" y="445025"/>
            <a:ext cx="8231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14: Digital Artistry</a:t>
            </a:r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554275" y="998475"/>
            <a:ext cx="7792800" cy="3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mission will lead you on a journey to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discover the magic of computer graphics.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will make beautiful visual art with just a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few lines of code.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Pixel Power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It all starts with a pixel drawn on the screen. But as you’ve seen, things get much more interesting when you loop your code to create patterns of logic, sounds and light!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 b="1">
              <a:solidFill>
                <a:srgbClr val="1E1E1E"/>
              </a:solidFill>
            </a:endParaRPr>
          </a:p>
        </p:txBody>
      </p:sp>
      <p:pic>
        <p:nvPicPr>
          <p:cNvPr id="128" name="Google Shape;1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900" y="998475"/>
            <a:ext cx="1883300" cy="18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4"/>
          <p:cNvSpPr txBox="1">
            <a:spLocks noGrp="1"/>
          </p:cNvSpPr>
          <p:nvPr>
            <p:ph type="title"/>
          </p:nvPr>
        </p:nvSpPr>
        <p:spPr>
          <a:xfrm>
            <a:off x="589500" y="216425"/>
            <a:ext cx="8242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Graphical Grid</a:t>
            </a:r>
            <a:endParaRPr/>
          </a:p>
        </p:txBody>
      </p:sp>
      <p:sp>
        <p:nvSpPr>
          <p:cNvPr id="337" name="Google Shape;337;p54"/>
          <p:cNvSpPr txBox="1">
            <a:spLocks noGrp="1"/>
          </p:cNvSpPr>
          <p:nvPr>
            <p:ph type="body" idx="1"/>
          </p:nvPr>
        </p:nvSpPr>
        <p:spPr>
          <a:xfrm>
            <a:off x="589500" y="1883600"/>
            <a:ext cx="8126400" cy="21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Notice how the </a:t>
            </a:r>
            <a:r>
              <a:rPr lang="en" b="1"/>
              <a:t>step parameter</a:t>
            </a:r>
            <a:r>
              <a:rPr lang="en"/>
              <a:t> of </a:t>
            </a:r>
            <a:r>
              <a:rPr lang="en" b="1"/>
              <a:t>range(start, stop, step) </a:t>
            </a:r>
            <a:r>
              <a:rPr lang="en"/>
              <a:t>advances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en"/>
              <a:t> by </a:t>
            </a:r>
            <a:r>
              <a:rPr lang="en" b="1"/>
              <a:t>10</a:t>
            </a:r>
            <a:r>
              <a:rPr lang="en"/>
              <a:t> every loop.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Enter the Matrix: </a:t>
            </a:r>
            <a:r>
              <a:rPr lang="en"/>
              <a:t>You will need more than a single line of dots to complete the objective.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grid that covers the whole screen!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is a bunch of lines, drawn top to bottom.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38" name="Google Shape;33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00" y="783574"/>
            <a:ext cx="4746850" cy="10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5"/>
          <p:cNvSpPr txBox="1">
            <a:spLocks noGrp="1"/>
          </p:cNvSpPr>
          <p:nvPr>
            <p:ph type="title"/>
          </p:nvPr>
        </p:nvSpPr>
        <p:spPr>
          <a:xfrm>
            <a:off x="601250" y="216425"/>
            <a:ext cx="8231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 </a:t>
            </a:r>
            <a:endParaRPr/>
          </a:p>
        </p:txBody>
      </p:sp>
      <p:sp>
        <p:nvSpPr>
          <p:cNvPr id="344" name="Google Shape;344;p55"/>
          <p:cNvSpPr txBox="1">
            <a:spLocks noGrp="1"/>
          </p:cNvSpPr>
          <p:nvPr>
            <p:ph type="body" idx="1"/>
          </p:nvPr>
        </p:nvSpPr>
        <p:spPr>
          <a:xfrm>
            <a:off x="601250" y="923875"/>
            <a:ext cx="7840200" cy="16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 magic numbers!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CONSTANT for the </a:t>
            </a:r>
            <a:r>
              <a:rPr lang="en" b="1"/>
              <a:t>step</a:t>
            </a:r>
            <a:r>
              <a:rPr lang="en"/>
              <a:t> parameter (grid spacing)</a:t>
            </a:r>
            <a:endParaRPr/>
          </a:p>
        </p:txBody>
      </p:sp>
      <p:pic>
        <p:nvPicPr>
          <p:cNvPr id="345" name="Google Shape;34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800" y="2459525"/>
            <a:ext cx="4030500" cy="23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5"/>
          <p:cNvSpPr/>
          <p:nvPr/>
        </p:nvSpPr>
        <p:spPr>
          <a:xfrm>
            <a:off x="1164925" y="3022675"/>
            <a:ext cx="2783100" cy="563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"/>
          <p:cNvSpPr txBox="1">
            <a:spLocks noGrp="1"/>
          </p:cNvSpPr>
          <p:nvPr>
            <p:ph type="title"/>
          </p:nvPr>
        </p:nvSpPr>
        <p:spPr>
          <a:xfrm>
            <a:off x="601250" y="216425"/>
            <a:ext cx="8231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 </a:t>
            </a:r>
            <a:endParaRPr/>
          </a:p>
        </p:txBody>
      </p:sp>
      <p:sp>
        <p:nvSpPr>
          <p:cNvPr id="352" name="Google Shape;352;p56"/>
          <p:cNvSpPr txBox="1">
            <a:spLocks noGrp="1"/>
          </p:cNvSpPr>
          <p:nvPr>
            <p:ph type="body" idx="1"/>
          </p:nvPr>
        </p:nvSpPr>
        <p:spPr>
          <a:xfrm>
            <a:off x="601250" y="695275"/>
            <a:ext cx="8231100" cy="16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two loops – an inner and outer loop – to draw the grid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</a:t>
            </a:r>
            <a:r>
              <a:rPr lang="en" b="1"/>
              <a:t>inner loop</a:t>
            </a:r>
            <a:r>
              <a:rPr lang="en"/>
              <a:t> draws a single horizontal line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</a:t>
            </a:r>
            <a:r>
              <a:rPr lang="en" b="1"/>
              <a:t>outer loop</a:t>
            </a:r>
            <a:r>
              <a:rPr lang="en"/>
              <a:t> repeats the horizontal line down the height of the screen</a:t>
            </a:r>
            <a:endParaRPr/>
          </a:p>
        </p:txBody>
      </p:sp>
      <p:pic>
        <p:nvPicPr>
          <p:cNvPr id="353" name="Google Shape;35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825" y="2336875"/>
            <a:ext cx="6379150" cy="15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6"/>
          <p:cNvSpPr txBox="1"/>
          <p:nvPr/>
        </p:nvSpPr>
        <p:spPr>
          <a:xfrm>
            <a:off x="1164925" y="3822000"/>
            <a:ext cx="6960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NOTE: If you have the code in your program from slide 28 (experimenting with step) you can delete it first.</a:t>
            </a:r>
            <a:endParaRPr sz="1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6"/>
          <p:cNvSpPr txBox="1"/>
          <p:nvPr/>
        </p:nvSpPr>
        <p:spPr>
          <a:xfrm>
            <a:off x="728050" y="4445400"/>
            <a:ext cx="32058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Run the code.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Graphics Ranger</a:t>
            </a:r>
            <a:endParaRPr/>
          </a:p>
        </p:txBody>
      </p:sp>
      <p:sp>
        <p:nvSpPr>
          <p:cNvPr id="361" name="Google Shape;361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the drawing pixels on the screen using loops.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2 quiz questions about nested for loops.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62" name="Google Shape;36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7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57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8"/>
          <p:cNvSpPr txBox="1">
            <a:spLocks noGrp="1"/>
          </p:cNvSpPr>
          <p:nvPr>
            <p:ph type="title"/>
          </p:nvPr>
        </p:nvSpPr>
        <p:spPr>
          <a:xfrm>
            <a:off x="648225" y="445025"/>
            <a:ext cx="8184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Keep It Simple</a:t>
            </a:r>
            <a:endParaRPr/>
          </a:p>
        </p:txBody>
      </p:sp>
      <p:sp>
        <p:nvSpPr>
          <p:cNvPr id="371" name="Google Shape;371;p58"/>
          <p:cNvSpPr txBox="1">
            <a:spLocks noGrp="1"/>
          </p:cNvSpPr>
          <p:nvPr>
            <p:ph type="body" idx="1"/>
          </p:nvPr>
        </p:nvSpPr>
        <p:spPr>
          <a:xfrm>
            <a:off x="648225" y="1068425"/>
            <a:ext cx="76095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transformed your screen into a fantastic canvas for graphical artistry!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before you move on, you should neaten it up a bit.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Line Drawing Function</a:t>
            </a:r>
            <a:endParaRPr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Drawing a line pixel by pixel is awesome, but CodeX has a </a:t>
            </a:r>
            <a:r>
              <a:rPr lang="en" b="1"/>
              <a:t>built-in function</a:t>
            </a:r>
            <a:r>
              <a:rPr lang="en"/>
              <a:t> that draws a line faster and simpler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 it can do diagonal lines, too!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"/>
          <p:cNvSpPr txBox="1">
            <a:spLocks noGrp="1"/>
          </p:cNvSpPr>
          <p:nvPr>
            <p:ph type="title"/>
          </p:nvPr>
        </p:nvSpPr>
        <p:spPr>
          <a:xfrm>
            <a:off x="648225" y="445025"/>
            <a:ext cx="8184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Keep It Simple</a:t>
            </a:r>
            <a:endParaRPr/>
          </a:p>
        </p:txBody>
      </p:sp>
      <p:sp>
        <p:nvSpPr>
          <p:cNvPr id="377" name="Google Shape;377;p59"/>
          <p:cNvSpPr txBox="1">
            <a:spLocks noGrp="1"/>
          </p:cNvSpPr>
          <p:nvPr>
            <p:ph type="body" idx="1"/>
          </p:nvPr>
        </p:nvSpPr>
        <p:spPr>
          <a:xfrm>
            <a:off x="648225" y="1068425"/>
            <a:ext cx="76095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Simplify your code by replacing the for loops with display.draw_line().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built-in function looks like this: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requires the starting location (x1, y1) and the ending location (x2, y2) and the color.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78" name="Google Shape;37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275" y="2776075"/>
            <a:ext cx="6657426" cy="8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 txBox="1">
            <a:spLocks noGrp="1"/>
          </p:cNvSpPr>
          <p:nvPr>
            <p:ph type="title"/>
          </p:nvPr>
        </p:nvSpPr>
        <p:spPr>
          <a:xfrm>
            <a:off x="648225" y="445025"/>
            <a:ext cx="8184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Keep It Simple</a:t>
            </a:r>
            <a:endParaRPr/>
          </a:p>
        </p:txBody>
      </p:sp>
      <p:sp>
        <p:nvSpPr>
          <p:cNvPr id="384" name="Google Shape;384;p60"/>
          <p:cNvSpPr txBox="1">
            <a:spLocks noGrp="1"/>
          </p:cNvSpPr>
          <p:nvPr>
            <p:ph type="body" idx="1"/>
          </p:nvPr>
        </p:nvSpPr>
        <p:spPr>
          <a:xfrm>
            <a:off x="648225" y="1068425"/>
            <a:ext cx="80322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about the horizontal and vertical lines in your code </a:t>
            </a:r>
            <a:br>
              <a:rPr lang="en"/>
            </a:br>
            <a:r>
              <a:rPr lang="en"/>
              <a:t>right now, drawn with for loops and pixels.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would the starting and ending locations be for each line?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Horizontal line: x goes from 0 to display.width, y is at y_center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Vertical line: y goes from 0 to display.height, x is at x_center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would the commands look like to draw the two lines?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1"/>
          <p:cNvSpPr txBox="1">
            <a:spLocks noGrp="1"/>
          </p:cNvSpPr>
          <p:nvPr>
            <p:ph type="title"/>
          </p:nvPr>
        </p:nvSpPr>
        <p:spPr>
          <a:xfrm>
            <a:off x="648225" y="445025"/>
            <a:ext cx="8184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Keep It Simple</a:t>
            </a:r>
            <a:endParaRPr/>
          </a:p>
        </p:txBody>
      </p:sp>
      <p:sp>
        <p:nvSpPr>
          <p:cNvPr id="390" name="Google Shape;390;p61"/>
          <p:cNvSpPr txBox="1">
            <a:spLocks noGrp="1"/>
          </p:cNvSpPr>
          <p:nvPr>
            <p:ph type="body" idx="1"/>
          </p:nvPr>
        </p:nvSpPr>
        <p:spPr>
          <a:xfrm>
            <a:off x="648225" y="1068425"/>
            <a:ext cx="80322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Frame it Up!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 can also draw a blue box around the edges to create a border for your art. You used </a:t>
            </a:r>
            <a:r>
              <a:rPr lang="en" b="1"/>
              <a:t>display.draw_rect()</a:t>
            </a:r>
            <a:r>
              <a:rPr lang="en"/>
              <a:t> several times in Mission 13. 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would the starting location be for the box?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Do you think x and y start at (0, 0)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are the width and height of the box?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Would you use display.width and display.height?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2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396" name="Google Shape;396;p62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questions for Objective #6</a:t>
            </a:r>
            <a:endParaRPr/>
          </a:p>
        </p:txBody>
      </p:sp>
      <p:pic>
        <p:nvPicPr>
          <p:cNvPr id="397" name="Google Shape;39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475" y="2476825"/>
            <a:ext cx="6354200" cy="19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 </a:t>
            </a:r>
            <a:endParaRPr/>
          </a:p>
        </p:txBody>
      </p:sp>
      <p:sp>
        <p:nvSpPr>
          <p:cNvPr id="403" name="Google Shape;403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337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Save to a New File!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</a:t>
            </a:r>
            <a:r>
              <a:rPr lang="en" b="1"/>
              <a:t>File → Save As</a:t>
            </a:r>
            <a:r>
              <a:rPr lang="en"/>
              <a:t> menu to create a new file called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LineArt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 your new </a:t>
            </a:r>
            <a:r>
              <a:rPr lang="en" b="1"/>
              <a:t>LineArt</a:t>
            </a:r>
            <a:r>
              <a:rPr lang="en"/>
              <a:t> file, </a:t>
            </a:r>
            <a:r>
              <a:rPr lang="en" b="1"/>
              <a:t>delete the code</a:t>
            </a:r>
            <a:r>
              <a:rPr lang="en"/>
              <a:t> that drew the red horizontal and vertical lines.</a:t>
            </a:r>
            <a:endParaRPr/>
          </a:p>
        </p:txBody>
      </p:sp>
      <p:pic>
        <p:nvPicPr>
          <p:cNvPr id="404" name="Google Shape;40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400" y="1326500"/>
            <a:ext cx="3493800" cy="16632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Google Shape;405;p63"/>
          <p:cNvCxnSpPr/>
          <p:nvPr/>
        </p:nvCxnSpPr>
        <p:spPr>
          <a:xfrm>
            <a:off x="5486400" y="1519575"/>
            <a:ext cx="3135300" cy="1350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63"/>
          <p:cNvCxnSpPr/>
          <p:nvPr/>
        </p:nvCxnSpPr>
        <p:spPr>
          <a:xfrm flipH="1">
            <a:off x="5544925" y="1460850"/>
            <a:ext cx="3135600" cy="1397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14: Digital Artistry</a:t>
            </a:r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body" idx="1"/>
          </p:nvPr>
        </p:nvSpPr>
        <p:spPr>
          <a:xfrm>
            <a:off x="311700" y="998475"/>
            <a:ext cx="8520600" cy="3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97CAC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b="1">
                <a:solidFill>
                  <a:schemeClr val="dk2"/>
                </a:solidFill>
              </a:rPr>
              <a:t> the Win!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As you complete this mission you will gain a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mastery of the </a:t>
            </a:r>
            <a:r>
              <a:rPr lang="en" b="1">
                <a:solidFill>
                  <a:srgbClr val="E97CAC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>
                <a:solidFill>
                  <a:schemeClr val="dk2"/>
                </a:solidFill>
              </a:rPr>
              <a:t> loop, a versatile tool to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have in your coding toolbox. </a:t>
            </a:r>
            <a:endParaRPr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1E1E1E"/>
                </a:solidFill>
              </a:rPr>
              <a:t>Ready to </a:t>
            </a:r>
            <a:r>
              <a:rPr lang="en" i="1">
                <a:solidFill>
                  <a:srgbClr val="1E1E1E"/>
                </a:solidFill>
              </a:rPr>
              <a:t>visualize</a:t>
            </a:r>
            <a:r>
              <a:rPr lang="en">
                <a:solidFill>
                  <a:srgbClr val="1E1E1E"/>
                </a:solidFill>
              </a:rPr>
              <a:t> a range of colorful pixels streaming across your LCD screen?</a:t>
            </a:r>
            <a:endParaRPr>
              <a:solidFill>
                <a:srgbClr val="1E1E1E"/>
              </a:solidFill>
            </a:endParaRPr>
          </a:p>
        </p:txBody>
      </p:sp>
      <p:pic>
        <p:nvPicPr>
          <p:cNvPr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50" y="869625"/>
            <a:ext cx="2346975" cy="19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 </a:t>
            </a:r>
            <a:endParaRPr/>
          </a:p>
        </p:txBody>
      </p:sp>
      <p:sp>
        <p:nvSpPr>
          <p:cNvPr id="412" name="Google Shape;412;p64"/>
          <p:cNvSpPr txBox="1">
            <a:spLocks noGrp="1"/>
          </p:cNvSpPr>
          <p:nvPr>
            <p:ph type="body" idx="1"/>
          </p:nvPr>
        </p:nvSpPr>
        <p:spPr>
          <a:xfrm>
            <a:off x="311700" y="709275"/>
            <a:ext cx="8520600" cy="3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Draw the horizontal and vertical lines using </a:t>
            </a:r>
            <a:r>
              <a:rPr lang="en" b="1"/>
              <a:t>display.draw_line()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Draw a border box using </a:t>
            </a:r>
            <a:r>
              <a:rPr lang="en" b="1"/>
              <a:t>display.draw_rect()</a:t>
            </a:r>
            <a:endParaRPr b="1"/>
          </a:p>
        </p:txBody>
      </p:sp>
      <p:pic>
        <p:nvPicPr>
          <p:cNvPr id="413" name="Google Shape;41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400" y="2262727"/>
            <a:ext cx="6730525" cy="27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4"/>
          <p:cNvSpPr/>
          <p:nvPr/>
        </p:nvSpPr>
        <p:spPr>
          <a:xfrm>
            <a:off x="859600" y="3574625"/>
            <a:ext cx="6681900" cy="1338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5" name="Google Shape;415;p64"/>
          <p:cNvSpPr txBox="1"/>
          <p:nvPr/>
        </p:nvSpPr>
        <p:spPr>
          <a:xfrm>
            <a:off x="7670675" y="3318075"/>
            <a:ext cx="1244700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Run the code.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Get Artistic!</a:t>
            </a:r>
            <a:endParaRPr/>
          </a:p>
        </p:txBody>
      </p:sp>
      <p:sp>
        <p:nvSpPr>
          <p:cNvPr id="421" name="Google Shape;421;p65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8368800" cy="3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are working with straight lines. How artistic can you get?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Well, you might be surprised!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Straight lines can get downright curvy!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Look at the graphic in CodeSpace Objective 7.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Notice as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/>
              <a:t> moves </a:t>
            </a:r>
            <a:r>
              <a:rPr lang="en" b="1" i="1"/>
              <a:t>down</a:t>
            </a:r>
            <a:r>
              <a:rPr lang="en"/>
              <a:t>,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en"/>
              <a:t> moves to the </a:t>
            </a:r>
            <a:r>
              <a:rPr lang="en" b="1" i="1"/>
              <a:t>right</a:t>
            </a:r>
            <a:r>
              <a:rPr lang="en"/>
              <a:t>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Remember – on CodeX,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/>
              <a:t> values </a:t>
            </a:r>
            <a:r>
              <a:rPr lang="en" b="1"/>
              <a:t>increase</a:t>
            </a:r>
            <a:r>
              <a:rPr lang="en"/>
              <a:t> when </a:t>
            </a:r>
            <a:r>
              <a:rPr lang="en" b="1"/>
              <a:t>going down</a:t>
            </a:r>
            <a:r>
              <a:rPr lang="en"/>
              <a:t>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Get Artistic!</a:t>
            </a:r>
            <a:endParaRPr/>
          </a:p>
        </p:txBody>
      </p:sp>
      <p:sp>
        <p:nvSpPr>
          <p:cNvPr id="427" name="Google Shape;427;p66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8368800" cy="3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Whoa! String Art :-)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Watch the animation in CodeSpace Objective 7. The lines make a curve. That is called an envelope.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Click this link to learn more about </a:t>
            </a:r>
            <a:r>
              <a:rPr lang="en" u="sng">
                <a:solidFill>
                  <a:schemeClr val="hlink"/>
                </a:solidFill>
                <a:hlinkClick r:id="rId3"/>
              </a:rPr>
              <a:t>envelopes</a:t>
            </a:r>
            <a:r>
              <a:rPr lang="en"/>
              <a:t> in geometry. You don’t need to understand the math! Scroll through the page and look at some of the string art examples.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433" name="Google Shape;433;p67"/>
          <p:cNvSpPr txBox="1">
            <a:spLocks noGrp="1"/>
          </p:cNvSpPr>
          <p:nvPr>
            <p:ph type="body" idx="1"/>
          </p:nvPr>
        </p:nvSpPr>
        <p:spPr>
          <a:xfrm>
            <a:off x="311700" y="724375"/>
            <a:ext cx="83454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Draw several lines to create some line art (after the border.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Notice the </a:t>
            </a:r>
            <a:r>
              <a:rPr lang="en" b="1"/>
              <a:t>start x</a:t>
            </a:r>
            <a:r>
              <a:rPr lang="en"/>
              <a:t> is always </a:t>
            </a:r>
            <a:r>
              <a:rPr lang="en" b="1"/>
              <a:t>0</a:t>
            </a:r>
            <a:r>
              <a:rPr lang="en"/>
              <a:t>, and the </a:t>
            </a:r>
            <a:r>
              <a:rPr lang="en" b="1"/>
              <a:t>ending y</a:t>
            </a:r>
            <a:r>
              <a:rPr lang="en"/>
              <a:t> is always </a:t>
            </a:r>
            <a:r>
              <a:rPr lang="en" b="1"/>
              <a:t>239</a:t>
            </a:r>
            <a:r>
              <a:rPr lang="en"/>
              <a:t>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Increasing the </a:t>
            </a:r>
            <a:r>
              <a:rPr lang="en" b="1"/>
              <a:t>start y</a:t>
            </a:r>
            <a:r>
              <a:rPr lang="en"/>
              <a:t> and </a:t>
            </a:r>
            <a:r>
              <a:rPr lang="en" b="1"/>
              <a:t>ending x </a:t>
            </a:r>
            <a:r>
              <a:rPr lang="en"/>
              <a:t>is how you slide the line down the screen.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34" name="Google Shape;43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404" y="2572650"/>
            <a:ext cx="7177226" cy="24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440" name="Google Shape;440;p68"/>
          <p:cNvSpPr txBox="1">
            <a:spLocks noGrp="1"/>
          </p:cNvSpPr>
          <p:nvPr>
            <p:ph type="body" idx="1"/>
          </p:nvPr>
        </p:nvSpPr>
        <p:spPr>
          <a:xfrm>
            <a:off x="311700" y="724375"/>
            <a:ext cx="83454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1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spacing inside the parameters is for clarity and doesn’t impact the run.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With all this repetition, you are probably thinking … shouldn’t we use a loop?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answer is YES. We will do that next. For this objective, type in all the lines.</a:t>
            </a:r>
            <a:endParaRPr/>
          </a:p>
        </p:txBody>
      </p:sp>
      <p:pic>
        <p:nvPicPr>
          <p:cNvPr id="441" name="Google Shape;44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625" y="2273875"/>
            <a:ext cx="559117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8"/>
          <p:cNvSpPr txBox="1"/>
          <p:nvPr/>
        </p:nvSpPr>
        <p:spPr>
          <a:xfrm>
            <a:off x="907425" y="4197925"/>
            <a:ext cx="38751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Run the code.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9"/>
          <p:cNvSpPr txBox="1">
            <a:spLocks noGrp="1"/>
          </p:cNvSpPr>
          <p:nvPr>
            <p:ph type="title"/>
          </p:nvPr>
        </p:nvSpPr>
        <p:spPr>
          <a:xfrm>
            <a:off x="636475" y="257400"/>
            <a:ext cx="82194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Automate Your Art</a:t>
            </a:r>
            <a:endParaRPr/>
          </a:p>
        </p:txBody>
      </p:sp>
      <p:sp>
        <p:nvSpPr>
          <p:cNvPr id="448" name="Google Shape;448;p69"/>
          <p:cNvSpPr txBox="1">
            <a:spLocks noGrp="1"/>
          </p:cNvSpPr>
          <p:nvPr>
            <p:ph type="body" idx="1"/>
          </p:nvPr>
        </p:nvSpPr>
        <p:spPr>
          <a:xfrm>
            <a:off x="636475" y="880800"/>
            <a:ext cx="75108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Hey, that is a pretty cool display!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it would be nice to automate some of those “magic numbers” and reduce the lines of code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web follows this pattern: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First line starts at (0, 0) and ends at (0, 239)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next line moves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/>
              <a:t> down (+40) –and– </a:t>
            </a:r>
            <a:br>
              <a:rPr lang="en"/>
            </a:br>
            <a:r>
              <a:rPr lang="en"/>
              <a:t>moves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en"/>
              <a:t> across (+40)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 repeat the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y+40</a:t>
            </a:r>
            <a:r>
              <a:rPr lang="en"/>
              <a:t> and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x+40</a:t>
            </a:r>
            <a:r>
              <a:rPr lang="en"/>
              <a:t> many times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0"/>
          <p:cNvSpPr txBox="1">
            <a:spLocks noGrp="1"/>
          </p:cNvSpPr>
          <p:nvPr>
            <p:ph type="title"/>
          </p:nvPr>
        </p:nvSpPr>
        <p:spPr>
          <a:xfrm>
            <a:off x="636475" y="257400"/>
            <a:ext cx="82194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Automate Your Art</a:t>
            </a:r>
            <a:endParaRPr/>
          </a:p>
        </p:txBody>
      </p:sp>
      <p:sp>
        <p:nvSpPr>
          <p:cNvPr id="454" name="Google Shape;454;p70"/>
          <p:cNvSpPr txBox="1">
            <a:spLocks noGrp="1"/>
          </p:cNvSpPr>
          <p:nvPr>
            <p:ph type="body" idx="1"/>
          </p:nvPr>
        </p:nvSpPr>
        <p:spPr>
          <a:xfrm>
            <a:off x="636475" y="880800"/>
            <a:ext cx="42429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It may help to track the lines with your fingers.</a:t>
            </a:r>
            <a:endParaRPr sz="20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 your left finger for the start of the line.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 your right finger for the end of the line.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Start with the first line (it is vertical against the border)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Follow each line by moving down (left) and over (right)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55" name="Google Shape;45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850" y="927775"/>
            <a:ext cx="3620025" cy="3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0"/>
          <p:cNvSpPr/>
          <p:nvPr/>
        </p:nvSpPr>
        <p:spPr>
          <a:xfrm>
            <a:off x="5498150" y="1061575"/>
            <a:ext cx="223200" cy="211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7" name="Google Shape;457;p70"/>
          <p:cNvSpPr/>
          <p:nvPr/>
        </p:nvSpPr>
        <p:spPr>
          <a:xfrm>
            <a:off x="5507000" y="3967650"/>
            <a:ext cx="223200" cy="211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58" name="Google Shape;458;p70"/>
          <p:cNvCxnSpPr>
            <a:stCxn id="456" idx="4"/>
          </p:cNvCxnSpPr>
          <p:nvPr/>
        </p:nvCxnSpPr>
        <p:spPr>
          <a:xfrm>
            <a:off x="5609750" y="1273075"/>
            <a:ext cx="17700" cy="340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9" name="Google Shape;459;p70"/>
          <p:cNvCxnSpPr/>
          <p:nvPr/>
        </p:nvCxnSpPr>
        <p:spPr>
          <a:xfrm rot="10800000" flipH="1">
            <a:off x="5686375" y="4067700"/>
            <a:ext cx="375600" cy="114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1"/>
          <p:cNvSpPr txBox="1">
            <a:spLocks noGrp="1"/>
          </p:cNvSpPr>
          <p:nvPr>
            <p:ph type="title"/>
          </p:nvPr>
        </p:nvSpPr>
        <p:spPr>
          <a:xfrm>
            <a:off x="636475" y="257400"/>
            <a:ext cx="82194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Automate Your Art</a:t>
            </a:r>
            <a:endParaRPr/>
          </a:p>
        </p:txBody>
      </p:sp>
      <p:sp>
        <p:nvSpPr>
          <p:cNvPr id="465" name="Google Shape;465;p71"/>
          <p:cNvSpPr txBox="1">
            <a:spLocks noGrp="1"/>
          </p:cNvSpPr>
          <p:nvPr>
            <p:ph type="body" idx="1"/>
          </p:nvPr>
        </p:nvSpPr>
        <p:spPr>
          <a:xfrm>
            <a:off x="636475" y="880800"/>
            <a:ext cx="56721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Now try doing the webbing with a </a:t>
            </a:r>
            <a:r>
              <a:rPr lang="en" sz="2000" b="1"/>
              <a:t>for</a:t>
            </a:r>
            <a:r>
              <a:rPr lang="en" sz="2000"/>
              <a:t> loop.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Did you notice that the middle two numbers (</a:t>
            </a:r>
            <a:r>
              <a:rPr lang="en" sz="2000" b="1"/>
              <a:t>start y</a:t>
            </a:r>
            <a:r>
              <a:rPr lang="en" sz="2000"/>
              <a:t> and </a:t>
            </a:r>
            <a:r>
              <a:rPr lang="en" sz="2000" b="1"/>
              <a:t>end x</a:t>
            </a:r>
            <a:r>
              <a:rPr lang="en" sz="2000"/>
              <a:t>) were always the same? You can use a variable for that.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The numbers increase by </a:t>
            </a:r>
            <a:r>
              <a:rPr lang="en" sz="2000" b="1"/>
              <a:t>40</a:t>
            </a:r>
            <a:r>
              <a:rPr lang="en" sz="2000"/>
              <a:t>, so use that as your </a:t>
            </a:r>
            <a:r>
              <a:rPr lang="en" sz="2000" b="1"/>
              <a:t>step</a:t>
            </a:r>
            <a:r>
              <a:rPr lang="en" sz="2000"/>
              <a:t> parameter. Your loop could look like this: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66" name="Google Shape;46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0250" y="927775"/>
            <a:ext cx="2265625" cy="23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456" y="3529181"/>
            <a:ext cx="5781150" cy="1172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71"/>
          <p:cNvCxnSpPr/>
          <p:nvPr/>
        </p:nvCxnSpPr>
        <p:spPr>
          <a:xfrm flipH="1">
            <a:off x="4452950" y="1801400"/>
            <a:ext cx="1127400" cy="24777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9" name="Google Shape;469;p71"/>
          <p:cNvCxnSpPr/>
          <p:nvPr/>
        </p:nvCxnSpPr>
        <p:spPr>
          <a:xfrm>
            <a:off x="1634650" y="2106725"/>
            <a:ext cx="3135300" cy="21021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0" name="Google Shape;470;p71"/>
          <p:cNvCxnSpPr/>
          <p:nvPr/>
        </p:nvCxnSpPr>
        <p:spPr>
          <a:xfrm flipH="1">
            <a:off x="4335725" y="2928750"/>
            <a:ext cx="1514700" cy="10218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 </a:t>
            </a:r>
            <a:endParaRPr/>
          </a:p>
        </p:txBody>
      </p:sp>
      <p:sp>
        <p:nvSpPr>
          <p:cNvPr id="476" name="Google Shape;476;p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51500" cy="2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Delete ALL the lines of code that draw the white webbing.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77" name="Google Shape;47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963" y="2307425"/>
            <a:ext cx="5591175" cy="1924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8" name="Google Shape;478;p72"/>
          <p:cNvCxnSpPr/>
          <p:nvPr/>
        </p:nvCxnSpPr>
        <p:spPr>
          <a:xfrm>
            <a:off x="930050" y="2588200"/>
            <a:ext cx="4074900" cy="1620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9" name="Google Shape;479;p72"/>
          <p:cNvCxnSpPr/>
          <p:nvPr/>
        </p:nvCxnSpPr>
        <p:spPr>
          <a:xfrm flipH="1">
            <a:off x="883100" y="2646900"/>
            <a:ext cx="4251000" cy="1515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 </a:t>
            </a:r>
            <a:endParaRPr/>
          </a:p>
        </p:txBody>
      </p:sp>
      <p:sp>
        <p:nvSpPr>
          <p:cNvPr id="485" name="Google Shape;485;p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03700" cy="2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To avoid a magic number, define a constant for  </a:t>
            </a:r>
            <a:r>
              <a:rPr lang="en" b="1"/>
              <a:t>WEB_SPACING </a:t>
            </a:r>
            <a:r>
              <a:rPr lang="en"/>
              <a:t>and use </a:t>
            </a:r>
            <a:r>
              <a:rPr lang="en" b="1"/>
              <a:t>display.height</a:t>
            </a:r>
            <a:r>
              <a:rPr lang="en"/>
              <a:t> or </a:t>
            </a:r>
            <a:r>
              <a:rPr lang="en" b="1"/>
              <a:t>display.width</a:t>
            </a:r>
            <a:r>
              <a:rPr lang="en"/>
              <a:t> when needed.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Replace the code with a </a:t>
            </a:r>
            <a:r>
              <a:rPr lang="en" b="1"/>
              <a:t>for</a:t>
            </a:r>
            <a:r>
              <a:rPr lang="en"/>
              <a:t> loop</a:t>
            </a:r>
            <a:endParaRPr/>
          </a:p>
        </p:txBody>
      </p:sp>
      <p:sp>
        <p:nvSpPr>
          <p:cNvPr id="486" name="Google Shape;486;p73"/>
          <p:cNvSpPr txBox="1"/>
          <p:nvPr/>
        </p:nvSpPr>
        <p:spPr>
          <a:xfrm>
            <a:off x="821750" y="4362325"/>
            <a:ext cx="38751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Run the code.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87" name="Google Shape;48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725" y="3163675"/>
            <a:ext cx="6214750" cy="12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601250" y="445025"/>
            <a:ext cx="8231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Pixel Power</a:t>
            </a:r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1"/>
          </p:nvPr>
        </p:nvSpPr>
        <p:spPr>
          <a:xfrm>
            <a:off x="601250" y="923875"/>
            <a:ext cx="5556900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have already drawn on the screen using bitmap functions.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display.draw_rect()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display.draw_text()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display.draw_circle()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display.draw_line()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932" y="923875"/>
            <a:ext cx="2978343" cy="36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 </a:t>
            </a:r>
            <a:endParaRPr/>
          </a:p>
        </p:txBody>
      </p:sp>
      <p:sp>
        <p:nvSpPr>
          <p:cNvPr id="493" name="Google Shape;493;p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03700" cy="2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value of WEB_SPACING to something less than 40.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 again and see what happens. </a:t>
            </a:r>
            <a:endParaRPr/>
          </a:p>
        </p:txBody>
      </p:sp>
      <p:pic>
        <p:nvPicPr>
          <p:cNvPr id="494" name="Google Shape;49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00" y="2822875"/>
            <a:ext cx="7275550" cy="14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A Splash of Color!</a:t>
            </a:r>
            <a:endParaRPr/>
          </a:p>
        </p:txBody>
      </p:sp>
      <p:sp>
        <p:nvSpPr>
          <p:cNvPr id="500" name="Google Shape;500;p75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87183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some time to experiment with the code you have now.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Art is all about experimentation and creativity!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Try changing the color: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01" name="Google Shape;50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425" y="2886725"/>
            <a:ext cx="6925374" cy="13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A Splash of Color!</a:t>
            </a:r>
            <a:endParaRPr/>
          </a:p>
        </p:txBody>
      </p:sp>
      <p:sp>
        <p:nvSpPr>
          <p:cNvPr id="507" name="Google Shape;507;p76"/>
          <p:cNvSpPr txBox="1">
            <a:spLocks noGrp="1"/>
          </p:cNvSpPr>
          <p:nvPr>
            <p:ph type="body" idx="1"/>
          </p:nvPr>
        </p:nvSpPr>
        <p:spPr>
          <a:xfrm>
            <a:off x="311700" y="1202500"/>
            <a:ext cx="8718300" cy="3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Add to your code by going from lower left to upper right: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08" name="Google Shape;50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77" y="1814975"/>
            <a:ext cx="8376849" cy="855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A Splash of Color!</a:t>
            </a:r>
            <a:endParaRPr/>
          </a:p>
        </p:txBody>
      </p:sp>
      <p:sp>
        <p:nvSpPr>
          <p:cNvPr id="514" name="Google Shape;514;p77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87183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your brain hurting yet?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can be a little mind-bending trying to work out how to sweep lines across the screen just the way you want to.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can simplify the approach!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function that draws webbing.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will use variables for “delta”, which means “change”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 </a:t>
            </a:r>
            <a:endParaRPr/>
          </a:p>
        </p:txBody>
      </p:sp>
      <p:sp>
        <p:nvSpPr>
          <p:cNvPr id="520" name="Google Shape;520;p78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357400" cy="3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function that will draw a web.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It is very similar to </a:t>
            </a:r>
            <a:r>
              <a:rPr lang="en" b="1"/>
              <a:t>display.draw_line()</a:t>
            </a:r>
            <a:r>
              <a:rPr lang="en"/>
              <a:t> but uses one more parameter, </a:t>
            </a:r>
            <a:r>
              <a:rPr lang="en" b="1"/>
              <a:t>count</a:t>
            </a:r>
            <a:r>
              <a:rPr lang="en"/>
              <a:t>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Count is the number of lines it will draw.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function can go under the grid and border.</a:t>
            </a:r>
            <a:endParaRPr/>
          </a:p>
        </p:txBody>
      </p:sp>
      <p:pic>
        <p:nvPicPr>
          <p:cNvPr id="521" name="Google Shape;521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675" y="2955578"/>
            <a:ext cx="6697133" cy="14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78"/>
          <p:cNvSpPr/>
          <p:nvPr/>
        </p:nvSpPr>
        <p:spPr>
          <a:xfrm>
            <a:off x="988775" y="3715525"/>
            <a:ext cx="4838100" cy="43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 </a:t>
            </a:r>
            <a:endParaRPr/>
          </a:p>
        </p:txBody>
      </p:sp>
      <p:sp>
        <p:nvSpPr>
          <p:cNvPr id="528" name="Google Shape;528;p79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357400" cy="3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Calculate the changes in the x and y locations.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This is a lot of math! Don’t worry about it if it doesn’t make sense.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Just know that a delta is a small change, and this math does all the work.</a:t>
            </a:r>
            <a:endParaRPr/>
          </a:p>
        </p:txBody>
      </p:sp>
      <p:pic>
        <p:nvPicPr>
          <p:cNvPr id="529" name="Google Shape;52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29" y="2568954"/>
            <a:ext cx="6145400" cy="18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79"/>
          <p:cNvSpPr/>
          <p:nvPr/>
        </p:nvSpPr>
        <p:spPr>
          <a:xfrm>
            <a:off x="1810800" y="3151850"/>
            <a:ext cx="3675600" cy="1238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 </a:t>
            </a:r>
            <a:endParaRPr/>
          </a:p>
        </p:txBody>
      </p:sp>
      <p:sp>
        <p:nvSpPr>
          <p:cNvPr id="536" name="Google Shape;536;p80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3084300" cy="3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Now use your values to draw a line, and make the changes for the next line.</a:t>
            </a:r>
            <a:endParaRPr/>
          </a:p>
        </p:txBody>
      </p:sp>
      <p:pic>
        <p:nvPicPr>
          <p:cNvPr id="537" name="Google Shape;537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650" y="1371238"/>
            <a:ext cx="512445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0"/>
          <p:cNvSpPr/>
          <p:nvPr/>
        </p:nvSpPr>
        <p:spPr>
          <a:xfrm>
            <a:off x="3830650" y="2740850"/>
            <a:ext cx="4791300" cy="1649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 </a:t>
            </a:r>
            <a:endParaRPr/>
          </a:p>
        </p:txBody>
      </p:sp>
      <p:sp>
        <p:nvSpPr>
          <p:cNvPr id="544" name="Google Shape;544;p81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415900" cy="19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First delete the for loop that draws the MAGENTA web.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Replace the code by calling the function.</a:t>
            </a:r>
            <a:endParaRPr/>
          </a:p>
        </p:txBody>
      </p:sp>
      <p:pic>
        <p:nvPicPr>
          <p:cNvPr id="545" name="Google Shape;54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750" y="2423425"/>
            <a:ext cx="7629325" cy="10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 </a:t>
            </a:r>
            <a:endParaRPr/>
          </a:p>
        </p:txBody>
      </p:sp>
      <p:sp>
        <p:nvSpPr>
          <p:cNvPr id="551" name="Google Shape;551;p82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415900" cy="19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Now delete the code for the GREEN webbing.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Replace the code by calling the function.</a:t>
            </a:r>
            <a:endParaRPr/>
          </a:p>
        </p:txBody>
      </p:sp>
      <p:pic>
        <p:nvPicPr>
          <p:cNvPr id="552" name="Google Shape;552;p82"/>
          <p:cNvPicPr preferRelativeResize="0"/>
          <p:nvPr/>
        </p:nvPicPr>
        <p:blipFill rotWithShape="1">
          <a:blip r:embed="rId3">
            <a:alphaModFix/>
          </a:blip>
          <a:srcRect b="35212"/>
          <a:stretch/>
        </p:blipFill>
        <p:spPr>
          <a:xfrm>
            <a:off x="727825" y="2411675"/>
            <a:ext cx="7911250" cy="10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 </a:t>
            </a:r>
            <a:endParaRPr/>
          </a:p>
        </p:txBody>
      </p:sp>
      <p:sp>
        <p:nvSpPr>
          <p:cNvPr id="558" name="Google Shape;558;p83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415900" cy="19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Draw two more webs:</a:t>
            </a:r>
            <a:endParaRPr/>
          </a:p>
        </p:txBody>
      </p:sp>
      <p:pic>
        <p:nvPicPr>
          <p:cNvPr id="559" name="Google Shape;55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00" y="2094700"/>
            <a:ext cx="8328599" cy="1717911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83"/>
          <p:cNvSpPr/>
          <p:nvPr/>
        </p:nvSpPr>
        <p:spPr>
          <a:xfrm>
            <a:off x="399000" y="3151875"/>
            <a:ext cx="7809300" cy="575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Click on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Then go to your Mission Log Objective 1 and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write down two facts about Bitmaps.</a:t>
            </a:r>
            <a:endParaRPr/>
          </a:p>
        </p:txBody>
      </p:sp>
      <p:pic>
        <p:nvPicPr>
          <p:cNvPr id="149" name="Google Shape;1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750" y="1425625"/>
            <a:ext cx="1086450" cy="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3277" y="336450"/>
            <a:ext cx="2095800" cy="25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0"/>
          <p:cNvPicPr preferRelativeResize="0"/>
          <p:nvPr/>
        </p:nvPicPr>
        <p:blipFill rotWithShape="1">
          <a:blip r:embed="rId5">
            <a:alphaModFix/>
          </a:blip>
          <a:srcRect b="18785"/>
          <a:stretch/>
        </p:blipFill>
        <p:spPr>
          <a:xfrm>
            <a:off x="857000" y="2894400"/>
            <a:ext cx="6189350" cy="17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4"/>
          <p:cNvSpPr txBox="1">
            <a:spLocks noGrp="1"/>
          </p:cNvSpPr>
          <p:nvPr>
            <p:ph type="title"/>
          </p:nvPr>
        </p:nvSpPr>
        <p:spPr>
          <a:xfrm>
            <a:off x="718675" y="140225"/>
            <a:ext cx="81135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 </a:t>
            </a:r>
            <a:endParaRPr/>
          </a:p>
        </p:txBody>
      </p:sp>
      <p:sp>
        <p:nvSpPr>
          <p:cNvPr id="566" name="Google Shape;566;p84"/>
          <p:cNvSpPr txBox="1">
            <a:spLocks noGrp="1"/>
          </p:cNvSpPr>
          <p:nvPr>
            <p:ph type="body" idx="1"/>
          </p:nvPr>
        </p:nvSpPr>
        <p:spPr>
          <a:xfrm>
            <a:off x="718675" y="771475"/>
            <a:ext cx="8008800" cy="3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Draw at least two more webs!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use your own creativity, or: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Try finishing the inner webs by filling in the ??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Try finishing the outer webs by filling in the ??</a:t>
            </a:r>
            <a:endParaRPr/>
          </a:p>
        </p:txBody>
      </p:sp>
      <p:pic>
        <p:nvPicPr>
          <p:cNvPr id="567" name="Google Shape;56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675" y="2611500"/>
            <a:ext cx="6113355" cy="6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6675" y="3809300"/>
            <a:ext cx="6113350" cy="637521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84"/>
          <p:cNvSpPr txBox="1"/>
          <p:nvPr/>
        </p:nvSpPr>
        <p:spPr>
          <a:xfrm>
            <a:off x="182175" y="2764425"/>
            <a:ext cx="1209600" cy="11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Think about where you want the first line to start</a:t>
            </a:r>
            <a:endParaRPr sz="16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84"/>
          <p:cNvSpPr txBox="1"/>
          <p:nvPr/>
        </p:nvSpPr>
        <p:spPr>
          <a:xfrm>
            <a:off x="7622575" y="2840625"/>
            <a:ext cx="1209600" cy="11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Think about where you want the last line to finish</a:t>
            </a:r>
            <a:endParaRPr sz="16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1" name="Google Shape;571;p84"/>
          <p:cNvCxnSpPr/>
          <p:nvPr/>
        </p:nvCxnSpPr>
        <p:spPr>
          <a:xfrm rot="10800000" flipH="1">
            <a:off x="1197975" y="2881825"/>
            <a:ext cx="1070700" cy="5343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2" name="Google Shape;572;p84"/>
          <p:cNvCxnSpPr/>
          <p:nvPr/>
        </p:nvCxnSpPr>
        <p:spPr>
          <a:xfrm>
            <a:off x="1197975" y="3491000"/>
            <a:ext cx="1422900" cy="377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3" name="Google Shape;573;p84"/>
          <p:cNvCxnSpPr>
            <a:stCxn id="570" idx="1"/>
          </p:cNvCxnSpPr>
          <p:nvPr/>
        </p:nvCxnSpPr>
        <p:spPr>
          <a:xfrm rot="10800000">
            <a:off x="5368975" y="3186975"/>
            <a:ext cx="2253600" cy="2055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4" name="Google Shape;574;p84"/>
          <p:cNvCxnSpPr>
            <a:stCxn id="570" idx="1"/>
          </p:cNvCxnSpPr>
          <p:nvPr/>
        </p:nvCxnSpPr>
        <p:spPr>
          <a:xfrm flipH="1">
            <a:off x="5181175" y="3392475"/>
            <a:ext cx="2441400" cy="7341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5" name="Google Shape;575;p84"/>
          <p:cNvSpPr txBox="1"/>
          <p:nvPr/>
        </p:nvSpPr>
        <p:spPr>
          <a:xfrm>
            <a:off x="833500" y="4409550"/>
            <a:ext cx="38751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Run the code.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581" name="Google Shape;581;p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14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82" name="Google Shape;58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6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588" name="Google Shape;588;p86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601250" y="445025"/>
            <a:ext cx="8231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Pixel Power</a:t>
            </a:r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601250" y="923875"/>
            <a:ext cx="6529200" cy="40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Another basic graphic is the single pixel,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which other shapes are made from: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CodeX LCD screen contains 240x240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pixels.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240 pixels from left to right: x = 0 to 239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240 pixels from top to bottom: y = 0 to 239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425" y="829925"/>
            <a:ext cx="2566300" cy="31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700" y="1971150"/>
            <a:ext cx="4691175" cy="7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601250" y="445025"/>
            <a:ext cx="8231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Pixel Power</a:t>
            </a:r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601250" y="923875"/>
            <a:ext cx="8079300" cy="40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Setting Pixels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can set (or draw) a pixel anywhere on the screen.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code draws a YELLOW pixel at x=120 and y=120: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19" y="2872883"/>
            <a:ext cx="5050950" cy="11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body" idx="1"/>
          </p:nvPr>
        </p:nvSpPr>
        <p:spPr>
          <a:xfrm>
            <a:off x="311700" y="759525"/>
            <a:ext cx="82515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named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PixelPlay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Type in the code below.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 </a:t>
            </a:r>
            <a:r>
              <a:rPr lang="en" b="1"/>
              <a:t>draw 6 more pixels</a:t>
            </a:r>
            <a:r>
              <a:rPr lang="en"/>
              <a:t> at different locations on the screen with different colors.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Guess where they should appear before running the code.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Are they where you expected them to be?</a:t>
            </a:r>
            <a:endParaRPr/>
          </a:p>
        </p:txBody>
      </p:sp>
      <p:pic>
        <p:nvPicPr>
          <p:cNvPr id="173" name="Google Shape;1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700" y="3788150"/>
            <a:ext cx="4519825" cy="10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3"/>
          <p:cNvSpPr txBox="1"/>
          <p:nvPr/>
        </p:nvSpPr>
        <p:spPr>
          <a:xfrm>
            <a:off x="5521625" y="4056075"/>
            <a:ext cx="32058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Run the code.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2946</Words>
  <Application>Microsoft Office PowerPoint</Application>
  <PresentationFormat>On-screen Show (16:9)</PresentationFormat>
  <Paragraphs>313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Consolas</vt:lpstr>
      <vt:lpstr>Arial</vt:lpstr>
      <vt:lpstr>Roboto</vt:lpstr>
      <vt:lpstr>Calibri</vt:lpstr>
      <vt:lpstr>Source Sans Pro</vt:lpstr>
      <vt:lpstr>Raleway</vt:lpstr>
      <vt:lpstr>Montserrat</vt:lpstr>
      <vt:lpstr>Plum</vt:lpstr>
      <vt:lpstr>Plum</vt:lpstr>
      <vt:lpstr>Line Art</vt:lpstr>
      <vt:lpstr>Pre-Mission Preparation</vt:lpstr>
      <vt:lpstr>Mission 14: Digital Artistry</vt:lpstr>
      <vt:lpstr>Mission 14: Digital Artistry</vt:lpstr>
      <vt:lpstr>Objective #1: Pixel Power</vt:lpstr>
      <vt:lpstr>Mission Activity #1</vt:lpstr>
      <vt:lpstr>Objective #1: Pixel Power</vt:lpstr>
      <vt:lpstr>Objective #1: Pixel Power</vt:lpstr>
      <vt:lpstr>Mission Activity #1</vt:lpstr>
      <vt:lpstr>Objective #1: Pixel Power</vt:lpstr>
      <vt:lpstr>Mission Activity #1</vt:lpstr>
      <vt:lpstr>Pixel Basics</vt:lpstr>
      <vt:lpstr>Mission Activity #2</vt:lpstr>
      <vt:lpstr>Objective #2: Line Up!</vt:lpstr>
      <vt:lpstr>Mission Activity #2</vt:lpstr>
      <vt:lpstr>Objective #3: Two Axes to Grind</vt:lpstr>
      <vt:lpstr>Objective #3: Two Axes to Grind</vt:lpstr>
      <vt:lpstr>Objective #3: Two Axes to Grind</vt:lpstr>
      <vt:lpstr>Mission Activity #3</vt:lpstr>
      <vt:lpstr>Mission Activity #3</vt:lpstr>
      <vt:lpstr>Mission Activity #3</vt:lpstr>
      <vt:lpstr>Mission Activity #3</vt:lpstr>
      <vt:lpstr>Objective #4: Bug Fix</vt:lpstr>
      <vt:lpstr>Objective #4: Bug Fix</vt:lpstr>
      <vt:lpstr>Mission Activity #4 - CodeTrek</vt:lpstr>
      <vt:lpstr>Mission Activity #4</vt:lpstr>
      <vt:lpstr>Objective #5: Graphical Grid</vt:lpstr>
      <vt:lpstr>Objective #5: Graphical Grid</vt:lpstr>
      <vt:lpstr>Mission Activity #5</vt:lpstr>
      <vt:lpstr>Objective #5: Graphical Grid</vt:lpstr>
      <vt:lpstr>Mission Activity #5 </vt:lpstr>
      <vt:lpstr>Mission Activity #5 </vt:lpstr>
      <vt:lpstr>Graphics Ranger</vt:lpstr>
      <vt:lpstr>Objective #6: Keep It Simple</vt:lpstr>
      <vt:lpstr>Objective #6: Keep It Simple</vt:lpstr>
      <vt:lpstr>Objective #6: Keep It Simple</vt:lpstr>
      <vt:lpstr>Objective #6: Keep It Simple</vt:lpstr>
      <vt:lpstr>Mission Activity #6</vt:lpstr>
      <vt:lpstr>Mission Activity #6 </vt:lpstr>
      <vt:lpstr>Mission Activity #6 </vt:lpstr>
      <vt:lpstr>Objective #7: Get Artistic!</vt:lpstr>
      <vt:lpstr>Objective #7: Get Artistic!</vt:lpstr>
      <vt:lpstr>Mission Activity #7</vt:lpstr>
      <vt:lpstr>Mission Activity #7</vt:lpstr>
      <vt:lpstr>Objective #8: Automate Your Art</vt:lpstr>
      <vt:lpstr>Objective #8: Automate Your Art</vt:lpstr>
      <vt:lpstr>Objective #8: Automate Your Art</vt:lpstr>
      <vt:lpstr>Mission Activity #8 </vt:lpstr>
      <vt:lpstr>Mission Activity #8 </vt:lpstr>
      <vt:lpstr>Mission Activity #8 </vt:lpstr>
      <vt:lpstr>Objective #9: A Splash of Color!</vt:lpstr>
      <vt:lpstr>Objective #9: A Splash of Color!</vt:lpstr>
      <vt:lpstr>Objective #9: A Splash of Color!</vt:lpstr>
      <vt:lpstr>Mission Activity #9 </vt:lpstr>
      <vt:lpstr>Mission Activity #9 </vt:lpstr>
      <vt:lpstr>Mission Activity #9 </vt:lpstr>
      <vt:lpstr>Mission Activity #9 </vt:lpstr>
      <vt:lpstr>Mission Activity #9 </vt:lpstr>
      <vt:lpstr>Mission Activity #9 </vt:lpstr>
      <vt:lpstr>Mission Activity #9 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2024-08-12T17:10:10Z</dcterms:modified>
</cp:coreProperties>
</file>